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  <p:sldMasterId id="2147483662" r:id="rId3"/>
    <p:sldMasterId id="2147483664" r:id="rId4"/>
    <p:sldMasterId id="2147483666" r:id="rId5"/>
  </p:sldMasterIdLst>
  <p:notesMasterIdLst>
    <p:notesMasterId r:id="rId35"/>
  </p:notesMasterIdLst>
  <p:sldIdLst>
    <p:sldId id="260" r:id="rId6"/>
    <p:sldId id="261" r:id="rId7"/>
    <p:sldId id="262" r:id="rId8"/>
    <p:sldId id="257" r:id="rId9"/>
    <p:sldId id="258" r:id="rId10"/>
    <p:sldId id="259" r:id="rId11"/>
    <p:sldId id="271" r:id="rId12"/>
    <p:sldId id="272" r:id="rId13"/>
    <p:sldId id="273" r:id="rId14"/>
    <p:sldId id="275" r:id="rId15"/>
    <p:sldId id="274" r:id="rId16"/>
    <p:sldId id="276" r:id="rId17"/>
    <p:sldId id="282" r:id="rId18"/>
    <p:sldId id="277" r:id="rId19"/>
    <p:sldId id="279" r:id="rId20"/>
    <p:sldId id="281" r:id="rId21"/>
    <p:sldId id="278" r:id="rId22"/>
    <p:sldId id="280" r:id="rId23"/>
    <p:sldId id="283" r:id="rId24"/>
    <p:sldId id="284" r:id="rId25"/>
    <p:sldId id="285" r:id="rId26"/>
    <p:sldId id="287" r:id="rId27"/>
    <p:sldId id="288" r:id="rId28"/>
    <p:sldId id="289" r:id="rId29"/>
    <p:sldId id="290" r:id="rId30"/>
    <p:sldId id="293" r:id="rId31"/>
    <p:sldId id="291" r:id="rId32"/>
    <p:sldId id="292" r:id="rId33"/>
    <p:sldId id="294" r:id="rId34"/>
  </p:sldIdLst>
  <p:sldSz cx="12192000" cy="6858000"/>
  <p:notesSz cx="6858000" cy="9144000"/>
  <p:embeddedFontLst>
    <p:embeddedFont>
      <p:font typeface="나눔스퀘어" panose="020B0600000101010101" pitchFamily="50" charset="-127"/>
      <p:regular r:id="rId36"/>
    </p:embeddedFont>
    <p:embeddedFont>
      <p:font typeface="나눔스퀘어 ExtraBold" panose="020B0600000101010101" pitchFamily="50" charset="-127"/>
      <p:bold r:id="rId37"/>
    </p:embeddedFont>
    <p:embeddedFont>
      <p:font typeface="맑은 고딕" panose="020B0503020000020004" pitchFamily="50" charset="-127"/>
      <p:regular r:id="rId38"/>
      <p:bold r:id="rId3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6F5F"/>
    <a:srgbClr val="F5D0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4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42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font" Target="fonts/font2.fntdata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1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Relationship Id="rId43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gif>
</file>

<file path=ppt/media/image4.png>
</file>

<file path=ppt/media/image5.jp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2A428F-741E-4651-8CBF-2434C1E6C11F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BC82FA-CAF5-46B2-9C27-A408E40721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833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AB63B-2015-4CFD-BEE8-B802062C9C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2493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304F5-5B74-4B20-9664-F1CC28435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661F7-8200-4A43-9943-2A304CCF2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36289-2C01-401F-B578-95FC606E4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89DD9B-7374-416E-9B73-68428CBD6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261A19-FF62-4346-A32D-DE3865415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439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30CB2-2498-4FBE-89EF-6C5B41255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794B16-7197-42F3-AE91-9307E9140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D72074-5299-4BDE-B01D-3CECA3345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9035F3-1A35-4961-AB64-6C395ECB5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90B9AE-B5B6-4A4F-B80A-C6B20932A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807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AF72759-FDE4-44AC-8106-70FE81DBA3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B34B31-8802-4FD1-A39C-2B4A1C661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09FBA-82B7-4504-9BFE-ACE843FC8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C37081-02FD-4194-9E07-94776D4BF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30609F-9119-4805-9CE5-4608EE45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738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180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9097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107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226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0E3F3-5A9E-4819-9837-26A736E16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68DE20-AC79-4EF1-8FFA-A9F4D56D3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73D2DB-DC34-440B-8711-91268F70D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5E0CB1-A0FD-46B7-9066-96FF225E9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0D0A4C-23D9-41F3-8CBE-C051CB2B3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7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41EC7D-446E-4B01-B67B-EE9376D41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B7CF1C-7B0C-474A-AE5E-1063FBF9D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3699B5-6BEA-4221-A267-250F58D45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187076-A3CC-4B33-9F2A-D4B62F4F4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D59659-3D9C-4553-B9FF-A67EC30F7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28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BEBF4-10E4-4C68-8F97-B6A827B6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C753E2-5FB3-4032-BB29-E272C20511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9AB39E-4AD7-4B13-A2EA-49FFDCB12B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1ABEBC-FF07-4972-8F23-5E8C31347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076C1B-1C52-4AE1-A759-0E5CB857B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96A9FB-D3B1-4AD6-B2B5-6DC450CCF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85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6A1EE-F51F-4408-8668-605D25814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2184FA-EEBB-4759-8904-D85CF32A1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FDA6FA-8446-406D-8B18-025B8CDAA8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80EFD4-3C4E-4DF9-8B6E-4E9D117E42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8A67D0-19EE-4A30-8371-22EFCEEFF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9C48EEA-3457-4978-AD9F-5F4B3999F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BF13F16-569E-4414-87BB-3F4D5612F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DAE6A1F-A8E8-45B6-BA94-B0CD6D2C6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914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8FDB08-5730-4B3D-95C7-9D09E1377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9095A1-69A7-403F-9BD9-A999CC3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701877-8795-4823-A893-6D82651B8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0FD1C0-C56B-4E13-984D-6F0D97E49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05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95B6ECE-5F8F-44FC-BA71-54883EC1A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A04999-0838-423F-AFEE-A6D835D79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77BD81-9018-4622-AC8F-47342824C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38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8CEAA-B999-4167-AC3D-9B17AE92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A48BA-BCAC-4AED-A738-72A95F872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902CF9-238B-409B-AE3C-716A56541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780F8A-4763-4B5F-A00F-F1F1008D4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EA61C2-5A9B-4C66-8742-2A394E94E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0A9E66-B2D0-4C66-A0E7-3DCD3A47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08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450A3E-AF88-4D46-9BA6-CA927EBF1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75A4E2-A591-4236-A340-A56161298B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7AA2A7-559A-48D0-8852-3B5B2F42A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525501-5A90-4B01-AEC7-73BEF6F69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12FE72-3692-4779-9F24-CE7FC0208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ABFF25-F2C5-456B-85D2-0F9006E08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85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E0AA10-CFCA-4572-99D2-E3E0F6967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1A9AE8-D629-40D3-ADEF-90D880D39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16AF8-D34F-43C5-8F85-E984525F79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F53AA7-304A-433C-8BD8-E7B10AE6AC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92F544-ED99-48CC-8EB6-8D0E73D3A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660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2055223"/>
            <a:ext cx="12192000" cy="4802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565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197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3429001"/>
            <a:ext cx="12192000" cy="3428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31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762001"/>
            <a:ext cx="12192000" cy="60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645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7.png"/><Relationship Id="rId4" Type="http://schemas.microsoft.com/office/2007/relationships/hdphoto" Target="../media/hdphoto3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7.png"/><Relationship Id="rId4" Type="http://schemas.microsoft.com/office/2007/relationships/hdphoto" Target="../media/hdphoto3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2055223"/>
            <a:ext cx="12192000" cy="363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94356" y="3308496"/>
            <a:ext cx="50032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altLang="ko-KR" sz="60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GUI </a:t>
            </a:r>
            <a:r>
              <a:rPr lang="ko-KR" altLang="en-US" sz="60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초안 발표</a:t>
            </a:r>
            <a:endParaRPr kumimoji="0" lang="ko-KR" altLang="en-US" sz="60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576565" y="4546688"/>
            <a:ext cx="1038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err="1">
                <a:ln w="22225">
                  <a:noFill/>
                </a:ln>
                <a:solidFill>
                  <a:srgbClr val="6E6F71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iDeer</a:t>
            </a:r>
            <a:endParaRPr kumimoji="0" lang="en-US" altLang="ko-KR" sz="2800" b="0" i="0" u="none" strike="noStrike" kern="1200" cap="none" spc="0" normalizeH="0" baseline="0" noProof="0" dirty="0">
              <a:ln w="22225">
                <a:noFill/>
              </a:ln>
              <a:solidFill>
                <a:srgbClr val="6E6F71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046" y="2824550"/>
            <a:ext cx="229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Capstone Design (1)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27E9905-9546-410D-87D0-93F1B5872D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5" b="92188" l="0" r="100000">
                        <a14:foregroundMark x1="14485" y1="62500" x2="13264" y2="63750"/>
                        <a14:foregroundMark x1="59511" y1="61979" x2="58115" y2="61979"/>
                        <a14:foregroundMark x1="52356" y1="51875" x2="54450" y2="51979"/>
                        <a14:foregroundMark x1="42757" y1="40729" x2="43281" y2="42604"/>
                        <a14:foregroundMark x1="66492" y1="69792" x2="64572" y2="70313"/>
                        <a14:foregroundMark x1="77487" y1="68958" x2="79581" y2="69271"/>
                        <a14:foregroundMark x1="87609" y1="69583" x2="89354" y2="70313"/>
                        <a14:foregroundMark x1="39965" y1="54063" x2="38743" y2="55000"/>
                        <a14:foregroundMark x1="88656" y1="82917" x2="83421" y2="82292"/>
                        <a14:foregroundMark x1="59162" y1="83750" x2="59686" y2="85521"/>
                        <a14:foregroundMark x1="67539" y1="84583" x2="67539" y2="85729"/>
                      </a14:backgroundRemoval>
                    </a14:imgEffect>
                    <a14:imgEffect>
                      <a14:artisticPhotocopy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4605" b="19240"/>
          <a:stretch/>
        </p:blipFill>
        <p:spPr>
          <a:xfrm>
            <a:off x="5112689" y="614416"/>
            <a:ext cx="1274129" cy="14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45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7D42BC-BA88-449E-AF5C-9F6FEDC8A7F7}"/>
              </a:ext>
            </a:extLst>
          </p:cNvPr>
          <p:cNvSpPr txBox="1"/>
          <p:nvPr/>
        </p:nvSpPr>
        <p:spPr>
          <a:xfrm>
            <a:off x="2770499" y="941159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I DEER 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스마트 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눈바디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 거울</a:t>
            </a:r>
            <a:endParaRPr kumimoji="0" lang="en-US" altLang="ko-KR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6E41D-A70D-4A0C-9C39-1DA12B61CA38}"/>
              </a:ext>
            </a:extLst>
          </p:cNvPr>
          <p:cNvSpPr txBox="1"/>
          <p:nvPr/>
        </p:nvSpPr>
        <p:spPr>
          <a:xfrm>
            <a:off x="2770499" y="1879943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딩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중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…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DECA54C-1FF6-4360-89D9-016FAF90254B}"/>
              </a:ext>
            </a:extLst>
          </p:cNvPr>
          <p:cNvSpPr/>
          <p:nvPr/>
        </p:nvSpPr>
        <p:spPr>
          <a:xfrm>
            <a:off x="0" y="5443310"/>
            <a:ext cx="12192000" cy="141468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D97A355-4F4C-4B55-A1E7-70626C3D6E71}"/>
              </a:ext>
            </a:extLst>
          </p:cNvPr>
          <p:cNvGrpSpPr/>
          <p:nvPr/>
        </p:nvGrpSpPr>
        <p:grpSpPr>
          <a:xfrm>
            <a:off x="0" y="5178266"/>
            <a:ext cx="12337784" cy="265044"/>
            <a:chOff x="0" y="5035826"/>
            <a:chExt cx="12337784" cy="265044"/>
          </a:xfrm>
        </p:grpSpPr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94817954-A1B4-433C-960C-F82F0AFF0E19}"/>
                </a:ext>
              </a:extLst>
            </p:cNvPr>
            <p:cNvSpPr/>
            <p:nvPr/>
          </p:nvSpPr>
          <p:spPr>
            <a:xfrm>
              <a:off x="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ABDD6203-6A7F-4667-86C0-B84986A0815C}"/>
                </a:ext>
              </a:extLst>
            </p:cNvPr>
            <p:cNvSpPr/>
            <p:nvPr/>
          </p:nvSpPr>
          <p:spPr>
            <a:xfrm>
              <a:off x="64273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FD46958C-9B9C-40E6-8848-886479EB9D91}"/>
                </a:ext>
              </a:extLst>
            </p:cNvPr>
            <p:cNvSpPr/>
            <p:nvPr/>
          </p:nvSpPr>
          <p:spPr>
            <a:xfrm>
              <a:off x="128546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3A0D8CCC-E690-4CA9-BFBC-37EC3A9930D3}"/>
                </a:ext>
              </a:extLst>
            </p:cNvPr>
            <p:cNvSpPr/>
            <p:nvPr/>
          </p:nvSpPr>
          <p:spPr>
            <a:xfrm>
              <a:off x="192819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1A0BEC14-32F5-4A91-89CE-FED0ADFC3B1C}"/>
                </a:ext>
              </a:extLst>
            </p:cNvPr>
            <p:cNvSpPr/>
            <p:nvPr/>
          </p:nvSpPr>
          <p:spPr>
            <a:xfrm>
              <a:off x="257092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A9BD3F2-5E6D-4E8F-99AF-891B11C32285}"/>
                </a:ext>
              </a:extLst>
            </p:cNvPr>
            <p:cNvSpPr/>
            <p:nvPr/>
          </p:nvSpPr>
          <p:spPr>
            <a:xfrm>
              <a:off x="321365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F6F3BA95-413F-4990-BCF4-77A827C95F99}"/>
                </a:ext>
              </a:extLst>
            </p:cNvPr>
            <p:cNvSpPr/>
            <p:nvPr/>
          </p:nvSpPr>
          <p:spPr>
            <a:xfrm>
              <a:off x="385638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B4493EE2-CC37-4778-B26A-335BFF0A180C}"/>
                </a:ext>
              </a:extLst>
            </p:cNvPr>
            <p:cNvSpPr/>
            <p:nvPr/>
          </p:nvSpPr>
          <p:spPr>
            <a:xfrm>
              <a:off x="449911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4C44ADC9-70CC-47CF-A513-E5A201EA99C4}"/>
                </a:ext>
              </a:extLst>
            </p:cNvPr>
            <p:cNvSpPr/>
            <p:nvPr/>
          </p:nvSpPr>
          <p:spPr>
            <a:xfrm>
              <a:off x="514184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C00020D3-00A7-4893-9B20-54DF16200A72}"/>
                </a:ext>
              </a:extLst>
            </p:cNvPr>
            <p:cNvSpPr/>
            <p:nvPr/>
          </p:nvSpPr>
          <p:spPr>
            <a:xfrm>
              <a:off x="5784579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00CB4A30-7693-4DF1-9ECD-012E76DE6169}"/>
                </a:ext>
              </a:extLst>
            </p:cNvPr>
            <p:cNvSpPr/>
            <p:nvPr/>
          </p:nvSpPr>
          <p:spPr>
            <a:xfrm>
              <a:off x="642731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33E70978-9DB1-461A-95CB-F66E50BA0DE0}"/>
                </a:ext>
              </a:extLst>
            </p:cNvPr>
            <p:cNvSpPr/>
            <p:nvPr/>
          </p:nvSpPr>
          <p:spPr>
            <a:xfrm>
              <a:off x="707004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8FD6CB5-9AEF-43AC-A908-A6891D708524}"/>
                </a:ext>
              </a:extLst>
            </p:cNvPr>
            <p:cNvSpPr/>
            <p:nvPr/>
          </p:nvSpPr>
          <p:spPr>
            <a:xfrm>
              <a:off x="771277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2DE6EC48-EB3A-4823-A5E9-2C8F7F503E41}"/>
                </a:ext>
              </a:extLst>
            </p:cNvPr>
            <p:cNvSpPr/>
            <p:nvPr/>
          </p:nvSpPr>
          <p:spPr>
            <a:xfrm>
              <a:off x="835550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BE96E9B7-824E-4C0F-9B95-35E7B602E634}"/>
                </a:ext>
              </a:extLst>
            </p:cNvPr>
            <p:cNvSpPr/>
            <p:nvPr/>
          </p:nvSpPr>
          <p:spPr>
            <a:xfrm>
              <a:off x="899823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640AFE8E-1E49-4A1E-BD7B-D54DD9B16A2C}"/>
                </a:ext>
              </a:extLst>
            </p:cNvPr>
            <p:cNvSpPr/>
            <p:nvPr/>
          </p:nvSpPr>
          <p:spPr>
            <a:xfrm>
              <a:off x="964096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95915F0F-161B-4489-9914-C77BAEAC1135}"/>
                </a:ext>
              </a:extLst>
            </p:cNvPr>
            <p:cNvSpPr/>
            <p:nvPr/>
          </p:nvSpPr>
          <p:spPr>
            <a:xfrm>
              <a:off x="1028369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34D0A62E-6CA0-4249-B18A-878781206335}"/>
                </a:ext>
              </a:extLst>
            </p:cNvPr>
            <p:cNvSpPr/>
            <p:nvPr/>
          </p:nvSpPr>
          <p:spPr>
            <a:xfrm>
              <a:off x="1092642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9E072C90-383E-4E57-A2B1-360C3E57B76C}"/>
                </a:ext>
              </a:extLst>
            </p:cNvPr>
            <p:cNvSpPr/>
            <p:nvPr/>
          </p:nvSpPr>
          <p:spPr>
            <a:xfrm>
              <a:off x="1156915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198BDA74-844B-4707-9836-AFC67AA30CE2}"/>
              </a:ext>
            </a:extLst>
          </p:cNvPr>
          <p:cNvCxnSpPr/>
          <p:nvPr/>
        </p:nvCxnSpPr>
        <p:spPr>
          <a:xfrm>
            <a:off x="0" y="591684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DC44CB69-F5A1-4B0C-BEF3-A1B33F6A3589}"/>
              </a:ext>
            </a:extLst>
          </p:cNvPr>
          <p:cNvCxnSpPr/>
          <p:nvPr/>
        </p:nvCxnSpPr>
        <p:spPr>
          <a:xfrm>
            <a:off x="0" y="644006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B942A60-B94E-4FC0-8C65-5E552CC10008}"/>
              </a:ext>
            </a:extLst>
          </p:cNvPr>
          <p:cNvSpPr txBox="1"/>
          <p:nvPr/>
        </p:nvSpPr>
        <p:spPr>
          <a:xfrm>
            <a:off x="-1" y="591249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갑자기 종료하고 싶으시다면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 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종료해줘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라고 말해주세요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pic>
        <p:nvPicPr>
          <p:cNvPr id="30" name="그림 29" descr="그리기이(가) 표시된 사진&#10;&#10;자동 생성된 설명">
            <a:extLst>
              <a:ext uri="{FF2B5EF4-FFF2-40B4-BE49-F238E27FC236}">
                <a16:creationId xmlns:a16="http://schemas.microsoft.com/office/drawing/2014/main" id="{B95082F5-01BA-42D8-B0BE-A747B65F0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808" y="3233410"/>
            <a:ext cx="4600168" cy="268343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DBE2220-58EB-4AF8-9AB1-DD5073B47F4E}"/>
              </a:ext>
            </a:extLst>
          </p:cNvPr>
          <p:cNvSpPr txBox="1"/>
          <p:nvPr/>
        </p:nvSpPr>
        <p:spPr>
          <a:xfrm>
            <a:off x="0" y="592429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갑자기 종료하고 싶으시다면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</a:t>
            </a:r>
            <a:r>
              <a:rPr kumimoji="0" lang="en-US" altLang="ko-KR" sz="2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kumimoji="0" lang="ko-KR" altLang="en-US" sz="2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종료해줘</a:t>
            </a:r>
            <a:r>
              <a:rPr kumimoji="0" lang="en-US" altLang="ko-KR" sz="2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kumimoji="0" lang="ko-KR" altLang="en-US" sz="2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라고 말해주세요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</p:spTree>
    <p:extLst>
      <p:ext uri="{BB962C8B-B14F-4D97-AF65-F5344CB8AC3E}">
        <p14:creationId xmlns:p14="http://schemas.microsoft.com/office/powerpoint/2010/main" val="265768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1000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2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2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8" repeatCount="1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1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/>
      <p:bldP spid="33" grpId="1" build="p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2093626" y="3044279"/>
            <a:ext cx="8229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기능을 말씀해 주세요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607A4CA-59E4-46C6-A700-F136902CB56E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287EB2-A3A7-43A0-A4CC-FA75E37A0167}"/>
              </a:ext>
            </a:extLst>
          </p:cNvPr>
          <p:cNvSpPr txBox="1"/>
          <p:nvPr/>
        </p:nvSpPr>
        <p:spPr>
          <a:xfrm>
            <a:off x="649531" y="427222"/>
            <a:ext cx="3900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000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님 </a:t>
            </a:r>
            <a:r>
              <a:rPr lang="ko-KR" altLang="en-US" sz="28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로그인되었습니다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B04B78-1D5E-46E0-A310-39E5D254877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촬영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962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807828" y="472800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촬영하기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21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몸매가 드러나는 옷을 입고 촬영해주세요 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:) 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86CAFE-CEB2-417D-9FF5-645114AB38E9}"/>
              </a:ext>
            </a:extLst>
          </p:cNvPr>
          <p:cNvSpPr txBox="1"/>
          <p:nvPr/>
        </p:nvSpPr>
        <p:spPr>
          <a:xfrm>
            <a:off x="2048655" y="2489850"/>
            <a:ext cx="8094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3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※ </a:t>
            </a:r>
            <a:r>
              <a:rPr lang="ko-KR" altLang="en-US" sz="3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주의</a:t>
            </a:r>
            <a:r>
              <a:rPr lang="en-US" altLang="ko-KR" sz="3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※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4525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049311" y="532152"/>
            <a:ext cx="98685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정면을 바라보고 다음과 같이 서주세요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 descr="그리기, 시계, 컴퓨터이(가) 표시된 사진&#10;&#10;자동 생성된 설명">
            <a:extLst>
              <a:ext uri="{FF2B5EF4-FFF2-40B4-BE49-F238E27FC236}">
                <a16:creationId xmlns:a16="http://schemas.microsoft.com/office/drawing/2014/main" id="{600235DE-CF58-4E34-9CCB-2A41BD3C3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201" y="1815548"/>
            <a:ext cx="2113598" cy="45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868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161738" y="532152"/>
            <a:ext cx="9868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정면 촬영을 시작하겠습니다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움직임을 멈추시고 잠시만 기다려주세요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 descr="그리기, 시계, 컴퓨터이(가) 표시된 사진&#10;&#10;자동 생성된 설명">
            <a:extLst>
              <a:ext uri="{FF2B5EF4-FFF2-40B4-BE49-F238E27FC236}">
                <a16:creationId xmlns:a16="http://schemas.microsoft.com/office/drawing/2014/main" id="{600235DE-CF58-4E34-9CCB-2A41BD3C3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201" y="1815548"/>
            <a:ext cx="2113598" cy="45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710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43734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정면 사진이 올바르게 촬영되었나요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1275A8-7277-44B9-B32A-EAB22F2DCA96}"/>
              </a:ext>
            </a:extLst>
          </p:cNvPr>
          <p:cNvSpPr txBox="1"/>
          <p:nvPr/>
        </p:nvSpPr>
        <p:spPr>
          <a:xfrm>
            <a:off x="5953778" y="3429000"/>
            <a:ext cx="478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FC7A99FD-B08D-44FD-B741-CC589CF2A3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289749" y="581737"/>
            <a:ext cx="2456667" cy="6013627"/>
          </a:xfrm>
          <a:prstGeom prst="rect">
            <a:avLst/>
          </a:prstGeom>
        </p:spPr>
      </p:pic>
      <p:pic>
        <p:nvPicPr>
          <p:cNvPr id="10" name="그림 9" descr="그리기이(가) 표시된 사진&#10;&#10;자동 생성된 설명">
            <a:extLst>
              <a:ext uri="{FF2B5EF4-FFF2-40B4-BE49-F238E27FC236}">
                <a16:creationId xmlns:a16="http://schemas.microsoft.com/office/drawing/2014/main" id="{61F957B7-59E4-476E-8CB8-CC0F92A5CB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1570218" y="1426255"/>
            <a:ext cx="2020947" cy="5169109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DFF5F509-F8A9-4D31-B342-ED1E3677D5CB}"/>
              </a:ext>
            </a:extLst>
          </p:cNvPr>
          <p:cNvSpPr/>
          <p:nvPr/>
        </p:nvSpPr>
        <p:spPr>
          <a:xfrm>
            <a:off x="8236084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91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049311" y="532152"/>
            <a:ext cx="98685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오른쪽을 바라보고 다음과 같이 서주세요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D3490E-A0E1-42F0-AD70-C0A0A1C33C4D}"/>
              </a:ext>
            </a:extLst>
          </p:cNvPr>
          <p:cNvGrpSpPr/>
          <p:nvPr/>
        </p:nvGrpSpPr>
        <p:grpSpPr>
          <a:xfrm>
            <a:off x="5519747" y="1855305"/>
            <a:ext cx="927652" cy="4510394"/>
            <a:chOff x="7745896" y="1815548"/>
            <a:chExt cx="927652" cy="4510394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8C6BA4D5-6923-4956-A769-09A1D9D410A6}"/>
                </a:ext>
              </a:extLst>
            </p:cNvPr>
            <p:cNvSpPr/>
            <p:nvPr/>
          </p:nvSpPr>
          <p:spPr>
            <a:xfrm>
              <a:off x="7745896" y="1815548"/>
              <a:ext cx="914400" cy="99391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FD66DC07-5C9C-4C34-B5CA-98F1A2F88969}"/>
                </a:ext>
              </a:extLst>
            </p:cNvPr>
            <p:cNvSpPr/>
            <p:nvPr/>
          </p:nvSpPr>
          <p:spPr>
            <a:xfrm>
              <a:off x="7759149" y="2862471"/>
              <a:ext cx="914399" cy="197457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22DADAA-127F-473B-B48A-8C5DEA39849C}"/>
                </a:ext>
              </a:extLst>
            </p:cNvPr>
            <p:cNvSpPr/>
            <p:nvPr/>
          </p:nvSpPr>
          <p:spPr>
            <a:xfrm>
              <a:off x="8029161" y="4682146"/>
              <a:ext cx="410403" cy="1634578"/>
            </a:xfrm>
            <a:prstGeom prst="roundRect">
              <a:avLst>
                <a:gd name="adj" fmla="val 2739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81CD413A-2956-47F1-892A-1DCFAEDF8AB9}"/>
                </a:ext>
              </a:extLst>
            </p:cNvPr>
            <p:cNvSpPr/>
            <p:nvPr/>
          </p:nvSpPr>
          <p:spPr>
            <a:xfrm>
              <a:off x="8029161" y="3024375"/>
              <a:ext cx="374374" cy="141944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2E3F239-5AA0-4079-B347-ED9A8EECC0C4}"/>
                </a:ext>
              </a:extLst>
            </p:cNvPr>
            <p:cNvSpPr/>
            <p:nvPr/>
          </p:nvSpPr>
          <p:spPr>
            <a:xfrm rot="181319">
              <a:off x="8116859" y="6056860"/>
              <a:ext cx="506253" cy="26908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48253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049311" y="532152"/>
            <a:ext cx="9868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측면 촬영을 시작하겠습니다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움직임을 멈추시고 잠시만 기다려주세요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36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9531870-5740-4A10-96B8-2AC970984525}"/>
              </a:ext>
            </a:extLst>
          </p:cNvPr>
          <p:cNvGrpSpPr/>
          <p:nvPr/>
        </p:nvGrpSpPr>
        <p:grpSpPr>
          <a:xfrm>
            <a:off x="5519747" y="1855305"/>
            <a:ext cx="927652" cy="4510394"/>
            <a:chOff x="7745896" y="1815548"/>
            <a:chExt cx="927652" cy="4510394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88381B01-CD3D-4821-B12E-7650E8488C4E}"/>
                </a:ext>
              </a:extLst>
            </p:cNvPr>
            <p:cNvSpPr/>
            <p:nvPr/>
          </p:nvSpPr>
          <p:spPr>
            <a:xfrm>
              <a:off x="7745896" y="1815548"/>
              <a:ext cx="914400" cy="99391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B0388216-086B-429E-BF59-61B9DE5D5258}"/>
                </a:ext>
              </a:extLst>
            </p:cNvPr>
            <p:cNvSpPr/>
            <p:nvPr/>
          </p:nvSpPr>
          <p:spPr>
            <a:xfrm>
              <a:off x="7759149" y="2862471"/>
              <a:ext cx="914399" cy="197457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C6692943-7921-4506-8C27-CE59ECB4BFE0}"/>
                </a:ext>
              </a:extLst>
            </p:cNvPr>
            <p:cNvSpPr/>
            <p:nvPr/>
          </p:nvSpPr>
          <p:spPr>
            <a:xfrm>
              <a:off x="8029161" y="4682146"/>
              <a:ext cx="410403" cy="1634578"/>
            </a:xfrm>
            <a:prstGeom prst="roundRect">
              <a:avLst>
                <a:gd name="adj" fmla="val 2739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BB344D5D-DA4B-450B-9C6F-B874F518F8B8}"/>
                </a:ext>
              </a:extLst>
            </p:cNvPr>
            <p:cNvSpPr/>
            <p:nvPr/>
          </p:nvSpPr>
          <p:spPr>
            <a:xfrm>
              <a:off x="8029161" y="3024375"/>
              <a:ext cx="374374" cy="141944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9F55AEE2-63E5-4F38-9735-457E029AC378}"/>
                </a:ext>
              </a:extLst>
            </p:cNvPr>
            <p:cNvSpPr/>
            <p:nvPr/>
          </p:nvSpPr>
          <p:spPr>
            <a:xfrm rot="181319">
              <a:off x="8116859" y="6056860"/>
              <a:ext cx="506253" cy="26908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56387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43734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측면 사진이 올바르게 촬영되었나요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1275A8-7277-44B9-B32A-EAB22F2DCA96}"/>
              </a:ext>
            </a:extLst>
          </p:cNvPr>
          <p:cNvSpPr txBox="1"/>
          <p:nvPr/>
        </p:nvSpPr>
        <p:spPr>
          <a:xfrm>
            <a:off x="5953778" y="3429000"/>
            <a:ext cx="478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FC7A99FD-B08D-44FD-B741-CC589CF2A3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289749" y="581737"/>
            <a:ext cx="2456667" cy="6013627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82BEDFE2-4442-49B1-A1B7-7EFEAD501612}"/>
              </a:ext>
            </a:extLst>
          </p:cNvPr>
          <p:cNvSpPr/>
          <p:nvPr/>
        </p:nvSpPr>
        <p:spPr>
          <a:xfrm>
            <a:off x="8236084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의류이(가) 표시된 사진&#10;&#10;자동 생성된 설명">
            <a:extLst>
              <a:ext uri="{FF2B5EF4-FFF2-40B4-BE49-F238E27FC236}">
                <a16:creationId xmlns:a16="http://schemas.microsoft.com/office/drawing/2014/main" id="{42948BD9-7580-4B0E-B617-42D8C92201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backgroundMark x1="13004" y1="92889" x2="13004" y2="92889"/>
                        <a14:backgroundMark x1="25561" y1="3333" x2="25561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2027717" y="1539875"/>
            <a:ext cx="980730" cy="49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92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0" y="766707"/>
            <a:ext cx="2847975" cy="523220"/>
            <a:chOff x="4453825" y="547632"/>
            <a:chExt cx="2847975" cy="523220"/>
          </a:xfrm>
        </p:grpSpPr>
        <p:sp>
          <p:nvSpPr>
            <p:cNvPr id="22" name="직사각형 21"/>
            <p:cNvSpPr/>
            <p:nvPr/>
          </p:nvSpPr>
          <p:spPr>
            <a:xfrm>
              <a:off x="4453825" y="548253"/>
              <a:ext cx="2847975" cy="503756"/>
            </a:xfrm>
            <a:prstGeom prst="rect">
              <a:avLst/>
            </a:prstGeom>
            <a:solidFill>
              <a:srgbClr val="94C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477" y="547632"/>
              <a:ext cx="189667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CONTENTS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364294" y="1951557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시작하기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64293" y="2534963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로그인하기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D81526-A5D3-4D68-B63A-0DF98BE53591}"/>
              </a:ext>
            </a:extLst>
          </p:cNvPr>
          <p:cNvSpPr txBox="1"/>
          <p:nvPr/>
        </p:nvSpPr>
        <p:spPr>
          <a:xfrm>
            <a:off x="3364293" y="3118369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촬영하기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6B667-0773-4200-96A3-2D929AA587EA}"/>
              </a:ext>
            </a:extLst>
          </p:cNvPr>
          <p:cNvSpPr txBox="1"/>
          <p:nvPr/>
        </p:nvSpPr>
        <p:spPr>
          <a:xfrm>
            <a:off x="3364293" y="3701775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조회하기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9C7CB8-B9B0-4507-8861-62155192FBBE}"/>
              </a:ext>
            </a:extLst>
          </p:cNvPr>
          <p:cNvSpPr txBox="1"/>
          <p:nvPr/>
        </p:nvSpPr>
        <p:spPr>
          <a:xfrm>
            <a:off x="3364293" y="4285181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종료하기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82775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51313" y="4728001"/>
            <a:ext cx="56893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사진 저장</a:t>
            </a:r>
            <a:r>
              <a:rPr lang="en-US" altLang="ko-KR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삭제 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20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147353-7FD5-4925-BEE0-BAB3FC835C86}"/>
              </a:ext>
            </a:extLst>
          </p:cNvPr>
          <p:cNvSpPr txBox="1"/>
          <p:nvPr/>
        </p:nvSpPr>
        <p:spPr>
          <a:xfrm>
            <a:off x="46401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사진을 저장하시겠습니까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150659-04D0-4180-AD98-0E40DFC41F18}"/>
              </a:ext>
            </a:extLst>
          </p:cNvPr>
          <p:cNvSpPr txBox="1"/>
          <p:nvPr/>
        </p:nvSpPr>
        <p:spPr>
          <a:xfrm>
            <a:off x="6220478" y="3429000"/>
            <a:ext cx="478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0B16D18-C7F3-4711-995E-FA0715130EAA}"/>
              </a:ext>
            </a:extLst>
          </p:cNvPr>
          <p:cNvSpPr/>
          <p:nvPr/>
        </p:nvSpPr>
        <p:spPr>
          <a:xfrm>
            <a:off x="8502784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7832D5B4-8958-4978-8017-29F1DD190C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88600" y="581737"/>
            <a:ext cx="2456667" cy="6013627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4CB7B515-DAC1-4B4F-AF34-E3DA9CDA63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469069" y="1426255"/>
            <a:ext cx="2020947" cy="5169109"/>
          </a:xfrm>
          <a:prstGeom prst="rect">
            <a:avLst/>
          </a:prstGeom>
        </p:spPr>
      </p:pic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1C20E2B3-8225-431E-817C-3EA5EA98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851322" y="581737"/>
            <a:ext cx="2456667" cy="6013627"/>
          </a:xfrm>
          <a:prstGeom prst="rect">
            <a:avLst/>
          </a:prstGeom>
        </p:spPr>
      </p:pic>
      <p:pic>
        <p:nvPicPr>
          <p:cNvPr id="14" name="그림 13" descr="의류이(가) 표시된 사진&#10;&#10;자동 생성된 설명">
            <a:extLst>
              <a:ext uri="{FF2B5EF4-FFF2-40B4-BE49-F238E27FC236}">
                <a16:creationId xmlns:a16="http://schemas.microsoft.com/office/drawing/2014/main" id="{C5F16F65-2C32-41EA-950E-CC6F3E42D8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backgroundMark x1="13004" y1="92889" x2="13004" y2="92889"/>
                        <a14:backgroundMark x1="25561" y1="3333" x2="25561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3589290" y="1539875"/>
            <a:ext cx="980730" cy="49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5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147353-7FD5-4925-BEE0-BAB3FC835C86}"/>
              </a:ext>
            </a:extLst>
          </p:cNvPr>
          <p:cNvSpPr txBox="1"/>
          <p:nvPr/>
        </p:nvSpPr>
        <p:spPr>
          <a:xfrm>
            <a:off x="46401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사진이 저장되었습니다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11" name="그림 10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7832D5B4-8958-4978-8017-29F1DD190C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88600" y="581737"/>
            <a:ext cx="2456667" cy="6013627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4CB7B515-DAC1-4B4F-AF34-E3DA9CDA63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469069" y="1426255"/>
            <a:ext cx="2020947" cy="5169109"/>
          </a:xfrm>
          <a:prstGeom prst="rect">
            <a:avLst/>
          </a:prstGeom>
        </p:spPr>
      </p:pic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1C20E2B3-8225-431E-817C-3EA5EA98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851322" y="581737"/>
            <a:ext cx="2456667" cy="6013627"/>
          </a:xfrm>
          <a:prstGeom prst="rect">
            <a:avLst/>
          </a:prstGeom>
        </p:spPr>
      </p:pic>
      <p:pic>
        <p:nvPicPr>
          <p:cNvPr id="14" name="그림 13" descr="의류이(가) 표시된 사진&#10;&#10;자동 생성된 설명">
            <a:extLst>
              <a:ext uri="{FF2B5EF4-FFF2-40B4-BE49-F238E27FC236}">
                <a16:creationId xmlns:a16="http://schemas.microsoft.com/office/drawing/2014/main" id="{C5F16F65-2C32-41EA-950E-CC6F3E42D8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backgroundMark x1="13004" y1="92889" x2="13004" y2="92889"/>
                        <a14:backgroundMark x1="25561" y1="3333" x2="25561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3589290" y="1539875"/>
            <a:ext cx="980730" cy="4957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8F532EF-290F-4EF8-8AAC-203DFE685109}"/>
              </a:ext>
            </a:extLst>
          </p:cNvPr>
          <p:cNvSpPr txBox="1"/>
          <p:nvPr/>
        </p:nvSpPr>
        <p:spPr>
          <a:xfrm>
            <a:off x="5307988" y="3341094"/>
            <a:ext cx="6884012" cy="6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번째 기록이네요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~ 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아자아자 파이팅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:&gt;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26D019B-4DCA-41D6-8A7F-E15D94C9B236}"/>
              </a:ext>
            </a:extLst>
          </p:cNvPr>
          <p:cNvGrpSpPr/>
          <p:nvPr/>
        </p:nvGrpSpPr>
        <p:grpSpPr>
          <a:xfrm>
            <a:off x="10011110" y="4860236"/>
            <a:ext cx="2663686" cy="1997764"/>
            <a:chOff x="6382539" y="3941953"/>
            <a:chExt cx="2663686" cy="1997764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A6C6D1A-4B18-4DCD-8237-96B95F919194}"/>
                </a:ext>
              </a:extLst>
            </p:cNvPr>
            <p:cNvSpPr/>
            <p:nvPr/>
          </p:nvSpPr>
          <p:spPr>
            <a:xfrm>
              <a:off x="7511926" y="4701467"/>
              <a:ext cx="469900" cy="1238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05166E3-CC89-4EC9-BA33-E8A8EFD7DB44}"/>
                </a:ext>
              </a:extLst>
            </p:cNvPr>
            <p:cNvGrpSpPr/>
            <p:nvPr/>
          </p:nvGrpSpPr>
          <p:grpSpPr>
            <a:xfrm flipH="1">
              <a:off x="6382539" y="3941953"/>
              <a:ext cx="2663686" cy="1997764"/>
              <a:chOff x="126999" y="4198830"/>
              <a:chExt cx="3302000" cy="2416390"/>
            </a:xfrm>
          </p:grpSpPr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9FBC90F0-E1BF-46D9-BA46-A6506BEEED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6999" y="4198830"/>
                <a:ext cx="3302000" cy="2416390"/>
              </a:xfrm>
              <a:prstGeom prst="rect">
                <a:avLst/>
              </a:prstGeom>
            </p:spPr>
          </p:pic>
          <p:sp>
            <p:nvSpPr>
              <p:cNvPr id="21" name="원호 20">
                <a:extLst>
                  <a:ext uri="{FF2B5EF4-FFF2-40B4-BE49-F238E27FC236}">
                    <a16:creationId xmlns:a16="http://schemas.microsoft.com/office/drawing/2014/main" id="{D8F94FDE-1931-4918-88E4-E34F5A401E3B}"/>
                  </a:ext>
                </a:extLst>
              </p:cNvPr>
              <p:cNvSpPr/>
              <p:nvPr/>
            </p:nvSpPr>
            <p:spPr>
              <a:xfrm rot="8156974">
                <a:off x="1633919" y="5478473"/>
                <a:ext cx="207598" cy="208317"/>
              </a:xfrm>
              <a:prstGeom prst="arc">
                <a:avLst/>
              </a:prstGeom>
              <a:ln w="12700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5931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113730" y="4728001"/>
            <a:ext cx="39645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사진 조회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5344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52">
            <a:extLst>
              <a:ext uri="{FF2B5EF4-FFF2-40B4-BE49-F238E27FC236}">
                <a16:creationId xmlns:a16="http://schemas.microsoft.com/office/drawing/2014/main" id="{B4DB62E4-2B70-4076-8190-74AE2B3FEDC3}"/>
              </a:ext>
            </a:extLst>
          </p:cNvPr>
          <p:cNvSpPr txBox="1"/>
          <p:nvPr/>
        </p:nvSpPr>
        <p:spPr>
          <a:xfrm>
            <a:off x="8055754" y="578202"/>
            <a:ext cx="3017213" cy="55458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어깨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39cm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29cm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26.5cm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31cm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13.5cm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10cm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6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47353-7FD5-4925-BEE0-BAB3FC835C86}"/>
              </a:ext>
            </a:extLst>
          </p:cNvPr>
          <p:cNvSpPr txBox="1"/>
          <p:nvPr/>
        </p:nvSpPr>
        <p:spPr>
          <a:xfrm>
            <a:off x="0" y="618914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deer~’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외쳐주세요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pic>
        <p:nvPicPr>
          <p:cNvPr id="11" name="그림 10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7832D5B4-8958-4978-8017-29F1DD190C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33496" y="581738"/>
            <a:ext cx="2263605" cy="5541034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4CB7B515-DAC1-4B4F-AF34-E3DA9CDA63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233496" y="1426255"/>
            <a:ext cx="2263603" cy="4762885"/>
          </a:xfrm>
          <a:prstGeom prst="rect">
            <a:avLst/>
          </a:prstGeom>
        </p:spPr>
      </p:pic>
      <p:pic>
        <p:nvPicPr>
          <p:cNvPr id="7" name="그림 6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FD3A1589-6718-46C0-81C3-98CA4711FF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5699543" y="581740"/>
            <a:ext cx="2263604" cy="5541032"/>
          </a:xfrm>
          <a:prstGeom prst="rect">
            <a:avLst/>
          </a:prstGeom>
        </p:spPr>
      </p:pic>
      <p:pic>
        <p:nvPicPr>
          <p:cNvPr id="9" name="그림 8" descr="그리기이(가) 표시된 사진&#10;&#10;자동 생성된 설명">
            <a:extLst>
              <a:ext uri="{FF2B5EF4-FFF2-40B4-BE49-F238E27FC236}">
                <a16:creationId xmlns:a16="http://schemas.microsoft.com/office/drawing/2014/main" id="{B00894A0-99DC-41E7-AB72-B20D3A493B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5980012" y="1426258"/>
            <a:ext cx="1862126" cy="47628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6ACA8B-BEC5-4889-A13D-75D2B99B8215}"/>
              </a:ext>
            </a:extLst>
          </p:cNvPr>
          <p:cNvSpPr txBox="1"/>
          <p:nvPr/>
        </p:nvSpPr>
        <p:spPr>
          <a:xfrm>
            <a:off x="233496" y="145640"/>
            <a:ext cx="2263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2018.12.14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A3FBBD-0616-46A8-A8E9-5EC501F4A417}"/>
              </a:ext>
            </a:extLst>
          </p:cNvPr>
          <p:cNvSpPr txBox="1"/>
          <p:nvPr/>
        </p:nvSpPr>
        <p:spPr>
          <a:xfrm>
            <a:off x="5699542" y="120295"/>
            <a:ext cx="2263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2019.11.15</a:t>
            </a: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C576CBFE-B7FA-4153-93BF-C74DBB2A2389}"/>
              </a:ext>
            </a:extLst>
          </p:cNvPr>
          <p:cNvCxnSpPr/>
          <p:nvPr/>
        </p:nvCxnSpPr>
        <p:spPr>
          <a:xfrm>
            <a:off x="812800" y="2540000"/>
            <a:ext cx="100965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4BB6D7-9A0B-49C9-A7C2-CB857F3036F0}"/>
              </a:ext>
            </a:extLst>
          </p:cNvPr>
          <p:cNvCxnSpPr>
            <a:cxnSpLocks/>
          </p:cNvCxnSpPr>
          <p:nvPr/>
        </p:nvCxnSpPr>
        <p:spPr>
          <a:xfrm>
            <a:off x="952500" y="2863850"/>
            <a:ext cx="73025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863A568-078E-43D1-B111-82C0CB67B963}"/>
              </a:ext>
            </a:extLst>
          </p:cNvPr>
          <p:cNvCxnSpPr>
            <a:cxnSpLocks/>
          </p:cNvCxnSpPr>
          <p:nvPr/>
        </p:nvCxnSpPr>
        <p:spPr>
          <a:xfrm>
            <a:off x="869950" y="3625850"/>
            <a:ext cx="90170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5354BF8-1D62-4117-9C65-361FEA65968A}"/>
              </a:ext>
            </a:extLst>
          </p:cNvPr>
          <p:cNvCxnSpPr>
            <a:cxnSpLocks/>
          </p:cNvCxnSpPr>
          <p:nvPr/>
        </p:nvCxnSpPr>
        <p:spPr>
          <a:xfrm>
            <a:off x="1019175" y="3175000"/>
            <a:ext cx="606425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A5B8F608-3A34-4449-AD95-8DAD8771E0EB}"/>
              </a:ext>
            </a:extLst>
          </p:cNvPr>
          <p:cNvCxnSpPr>
            <a:cxnSpLocks/>
          </p:cNvCxnSpPr>
          <p:nvPr/>
        </p:nvCxnSpPr>
        <p:spPr>
          <a:xfrm>
            <a:off x="1365297" y="3924455"/>
            <a:ext cx="389684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4F6E1745-A8CF-411F-988C-102815A016CD}"/>
              </a:ext>
            </a:extLst>
          </p:cNvPr>
          <p:cNvCxnSpPr>
            <a:cxnSpLocks/>
          </p:cNvCxnSpPr>
          <p:nvPr/>
        </p:nvCxnSpPr>
        <p:spPr>
          <a:xfrm>
            <a:off x="1386275" y="4984750"/>
            <a:ext cx="288855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F2EE20B3-8733-4792-AC13-4D7CB9495CEB}"/>
              </a:ext>
            </a:extLst>
          </p:cNvPr>
          <p:cNvCxnSpPr>
            <a:cxnSpLocks/>
          </p:cNvCxnSpPr>
          <p:nvPr/>
        </p:nvCxnSpPr>
        <p:spPr>
          <a:xfrm>
            <a:off x="6459686" y="2540000"/>
            <a:ext cx="821451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936EA98-AD43-42CE-AB20-619C5D4361E6}"/>
              </a:ext>
            </a:extLst>
          </p:cNvPr>
          <p:cNvCxnSpPr>
            <a:cxnSpLocks/>
          </p:cNvCxnSpPr>
          <p:nvPr/>
        </p:nvCxnSpPr>
        <p:spPr>
          <a:xfrm>
            <a:off x="6557581" y="2863850"/>
            <a:ext cx="624496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0C6B26D-4DA6-40A2-8D9C-67450A895896}"/>
              </a:ext>
            </a:extLst>
          </p:cNvPr>
          <p:cNvCxnSpPr>
            <a:cxnSpLocks/>
          </p:cNvCxnSpPr>
          <p:nvPr/>
        </p:nvCxnSpPr>
        <p:spPr>
          <a:xfrm>
            <a:off x="6632008" y="3150870"/>
            <a:ext cx="481489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31EA0FE-4872-43AE-92A7-AEC088283DB9}"/>
              </a:ext>
            </a:extLst>
          </p:cNvPr>
          <p:cNvCxnSpPr>
            <a:cxnSpLocks/>
          </p:cNvCxnSpPr>
          <p:nvPr/>
        </p:nvCxnSpPr>
        <p:spPr>
          <a:xfrm>
            <a:off x="6498658" y="3597275"/>
            <a:ext cx="745332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68366353-A819-4716-8C36-CFF4F551C4A5}"/>
              </a:ext>
            </a:extLst>
          </p:cNvPr>
          <p:cNvCxnSpPr>
            <a:cxnSpLocks/>
          </p:cNvCxnSpPr>
          <p:nvPr/>
        </p:nvCxnSpPr>
        <p:spPr>
          <a:xfrm>
            <a:off x="6903471" y="3924455"/>
            <a:ext cx="307181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7AB55CC-CFC4-4AD0-86CE-08209F683DF1}"/>
              </a:ext>
            </a:extLst>
          </p:cNvPr>
          <p:cNvCxnSpPr>
            <a:cxnSpLocks/>
          </p:cNvCxnSpPr>
          <p:nvPr/>
        </p:nvCxnSpPr>
        <p:spPr>
          <a:xfrm>
            <a:off x="6926989" y="4922200"/>
            <a:ext cx="224132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B28B6007-2DF4-427F-B97F-4A1674EEC254}"/>
              </a:ext>
            </a:extLst>
          </p:cNvPr>
          <p:cNvSpPr txBox="1"/>
          <p:nvPr/>
        </p:nvSpPr>
        <p:spPr>
          <a:xfrm>
            <a:off x="2562009" y="580380"/>
            <a:ext cx="3024558" cy="55328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어깨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너비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40cm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31cm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28cm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33cm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11cm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2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6BBB7B6-D674-4AF4-A5E8-40ADEBA270A5}"/>
              </a:ext>
            </a:extLst>
          </p:cNvPr>
          <p:cNvSpPr txBox="1"/>
          <p:nvPr/>
        </p:nvSpPr>
        <p:spPr>
          <a:xfrm>
            <a:off x="11160051" y="859302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2FF0360-F63C-4FD5-9737-79F56BFDA510}"/>
              </a:ext>
            </a:extLst>
          </p:cNvPr>
          <p:cNvSpPr txBox="1"/>
          <p:nvPr/>
        </p:nvSpPr>
        <p:spPr>
          <a:xfrm>
            <a:off x="11160051" y="1618955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(-2cm)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EA37F7B-2E85-462E-BAF3-6A188812D473}"/>
              </a:ext>
            </a:extLst>
          </p:cNvPr>
          <p:cNvSpPr txBox="1"/>
          <p:nvPr/>
        </p:nvSpPr>
        <p:spPr>
          <a:xfrm>
            <a:off x="11072967" y="2381823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(-1.5cm)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FADEF4B-5449-4C51-971D-36C64B1FC649}"/>
              </a:ext>
            </a:extLst>
          </p:cNvPr>
          <p:cNvSpPr txBox="1"/>
          <p:nvPr/>
        </p:nvSpPr>
        <p:spPr>
          <a:xfrm>
            <a:off x="11160051" y="3122503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(-2cm)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4E4ED1C-6562-4858-B5EE-A807B8FB7AB7}"/>
              </a:ext>
            </a:extLst>
          </p:cNvPr>
          <p:cNvSpPr txBox="1"/>
          <p:nvPr/>
        </p:nvSpPr>
        <p:spPr>
          <a:xfrm>
            <a:off x="11072967" y="3803174"/>
            <a:ext cx="1096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(-1.5cm)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13E273E-1D5F-4F25-A4B6-DCC6C55FF841}"/>
              </a:ext>
            </a:extLst>
          </p:cNvPr>
          <p:cNvSpPr txBox="1"/>
          <p:nvPr/>
        </p:nvSpPr>
        <p:spPr>
          <a:xfrm>
            <a:off x="11160051" y="4567734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13417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1C20E2B3-8225-431E-817C-3EA5EA98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29070" y="581736"/>
            <a:ext cx="2263604" cy="5541031"/>
          </a:xfrm>
          <a:prstGeom prst="rect">
            <a:avLst/>
          </a:prstGeom>
        </p:spPr>
      </p:pic>
      <p:pic>
        <p:nvPicPr>
          <p:cNvPr id="7" name="그림 6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48299ADE-9FF0-4C5D-B50A-46A2E8B51D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5713411" y="581736"/>
            <a:ext cx="2263604" cy="5541031"/>
          </a:xfrm>
          <a:prstGeom prst="rect">
            <a:avLst/>
          </a:prstGeom>
        </p:spPr>
      </p:pic>
      <p:pic>
        <p:nvPicPr>
          <p:cNvPr id="9" name="그림 8" descr="의류이(가) 표시된 사진&#10;&#10;자동 생성된 설명">
            <a:extLst>
              <a:ext uri="{FF2B5EF4-FFF2-40B4-BE49-F238E27FC236}">
                <a16:creationId xmlns:a16="http://schemas.microsoft.com/office/drawing/2014/main" id="{DC5C958B-2866-4BD9-93FF-123C61C6AE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foregroundMark x1="30493" y1="47778" x2="30493" y2="47778"/>
                        <a14:backgroundMark x1="13004" y1="92889" x2="13004" y2="92889"/>
                        <a14:backgroundMark x1="25561" y1="3333" x2="25561" y2="3333"/>
                        <a14:backgroundMark x1="32287" y1="58444" x2="32287" y2="58444"/>
                        <a14:backgroundMark x1="31390" y1="58889" x2="31390" y2="58889"/>
                        <a14:backgroundMark x1="30942" y1="57778" x2="30942" y2="57778"/>
                        <a14:backgroundMark x1="31839" y1="56000" x2="31839" y2="56000"/>
                        <a14:backgroundMark x1="32735" y1="54889" x2="32735" y2="54889"/>
                        <a14:backgroundMark x1="32287" y1="54889" x2="32287" y2="54889"/>
                        <a14:backgroundMark x1="31390" y1="54667" x2="31390" y2="54667"/>
                        <a14:backgroundMark x1="32287" y1="54222" x2="32287" y2="54222"/>
                        <a14:backgroundMark x1="31390" y1="54000" x2="31390" y2="54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6310509" y="1439064"/>
            <a:ext cx="903656" cy="4567808"/>
          </a:xfrm>
          <a:prstGeom prst="rect">
            <a:avLst/>
          </a:prstGeom>
        </p:spPr>
      </p:pic>
      <p:pic>
        <p:nvPicPr>
          <p:cNvPr id="21" name="그림 20" descr="의류이(가) 표시된 사진&#10;&#10;자동 생성된 설명">
            <a:extLst>
              <a:ext uri="{FF2B5EF4-FFF2-40B4-BE49-F238E27FC236}">
                <a16:creationId xmlns:a16="http://schemas.microsoft.com/office/drawing/2014/main" id="{2D8B31A5-B266-42D3-A4B2-CCA50EF640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foregroundMark x1="30493" y1="47778" x2="30493" y2="47778"/>
                        <a14:backgroundMark x1="13004" y1="92889" x2="13004" y2="92889"/>
                        <a14:backgroundMark x1="25561" y1="3333" x2="25561" y2="3333"/>
                        <a14:backgroundMark x1="32287" y1="58444" x2="32287" y2="58444"/>
                        <a14:backgroundMark x1="31390" y1="58889" x2="31390" y2="58889"/>
                        <a14:backgroundMark x1="30942" y1="57778" x2="30942" y2="57778"/>
                        <a14:backgroundMark x1="31839" y1="56000" x2="31839" y2="56000"/>
                        <a14:backgroundMark x1="32735" y1="54889" x2="32735" y2="54889"/>
                        <a14:backgroundMark x1="32287" y1="54889" x2="32287" y2="54889"/>
                        <a14:backgroundMark x1="31390" y1="54667" x2="31390" y2="54667"/>
                        <a14:backgroundMark x1="32287" y1="54222" x2="32287" y2="54222"/>
                        <a14:backgroundMark x1="31390" y1="54000" x2="31390" y2="54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856662" y="1439064"/>
            <a:ext cx="1111834" cy="45678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EADD17-1C5E-4184-A365-6252CBB54B0E}"/>
              </a:ext>
            </a:extLst>
          </p:cNvPr>
          <p:cNvSpPr txBox="1"/>
          <p:nvPr/>
        </p:nvSpPr>
        <p:spPr>
          <a:xfrm>
            <a:off x="0" y="618914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deer~’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외쳐주세요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B3BEA1-63D1-493A-869B-D81449E00900}"/>
              </a:ext>
            </a:extLst>
          </p:cNvPr>
          <p:cNvSpPr txBox="1"/>
          <p:nvPr/>
        </p:nvSpPr>
        <p:spPr>
          <a:xfrm>
            <a:off x="5713411" y="120295"/>
            <a:ext cx="2263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2019.11.15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405D83-DEAC-4CC9-A5AD-8BB97AD36612}"/>
              </a:ext>
            </a:extLst>
          </p:cNvPr>
          <p:cNvSpPr txBox="1"/>
          <p:nvPr/>
        </p:nvSpPr>
        <p:spPr>
          <a:xfrm>
            <a:off x="8052690" y="579253"/>
            <a:ext cx="3020278" cy="55328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18.5cm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10cm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2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7D0F13C-E975-4332-AD39-ED270EC19EC7}"/>
              </a:ext>
            </a:extLst>
          </p:cNvPr>
          <p:cNvSpPr txBox="1"/>
          <p:nvPr/>
        </p:nvSpPr>
        <p:spPr>
          <a:xfrm>
            <a:off x="2575527" y="580380"/>
            <a:ext cx="3046140" cy="55328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17cm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21cm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11cm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2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FDE6F5-06F0-4BFB-9E32-99EB01256A6E}"/>
              </a:ext>
            </a:extLst>
          </p:cNvPr>
          <p:cNvSpPr txBox="1"/>
          <p:nvPr/>
        </p:nvSpPr>
        <p:spPr>
          <a:xfrm>
            <a:off x="233496" y="145640"/>
            <a:ext cx="2263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2018.12.14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C2DEC577-D267-41B9-89F6-B6DE933DF84E}"/>
              </a:ext>
            </a:extLst>
          </p:cNvPr>
          <p:cNvCxnSpPr>
            <a:cxnSpLocks/>
          </p:cNvCxnSpPr>
          <p:nvPr/>
        </p:nvCxnSpPr>
        <p:spPr>
          <a:xfrm>
            <a:off x="1104900" y="2730500"/>
            <a:ext cx="62865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85C5B44-630D-4648-9A6D-8F19879A558C}"/>
              </a:ext>
            </a:extLst>
          </p:cNvPr>
          <p:cNvCxnSpPr>
            <a:cxnSpLocks/>
          </p:cNvCxnSpPr>
          <p:nvPr/>
        </p:nvCxnSpPr>
        <p:spPr>
          <a:xfrm>
            <a:off x="1159668" y="3204369"/>
            <a:ext cx="466726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9E1287DF-1CCD-40AF-A501-2571C9CD8F94}"/>
              </a:ext>
            </a:extLst>
          </p:cNvPr>
          <p:cNvCxnSpPr>
            <a:cxnSpLocks/>
          </p:cNvCxnSpPr>
          <p:nvPr/>
        </p:nvCxnSpPr>
        <p:spPr>
          <a:xfrm>
            <a:off x="1045369" y="3604419"/>
            <a:ext cx="597694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B43BC36-9E6D-4DF4-92A0-CAABA39FA84F}"/>
              </a:ext>
            </a:extLst>
          </p:cNvPr>
          <p:cNvCxnSpPr>
            <a:cxnSpLocks/>
          </p:cNvCxnSpPr>
          <p:nvPr/>
        </p:nvCxnSpPr>
        <p:spPr>
          <a:xfrm>
            <a:off x="1181100" y="4054476"/>
            <a:ext cx="357188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90110ADD-5FD4-483D-80A8-78696BD00E74}"/>
              </a:ext>
            </a:extLst>
          </p:cNvPr>
          <p:cNvCxnSpPr>
            <a:cxnSpLocks/>
          </p:cNvCxnSpPr>
          <p:nvPr/>
        </p:nvCxnSpPr>
        <p:spPr>
          <a:xfrm>
            <a:off x="1159668" y="4794251"/>
            <a:ext cx="272257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14F443E-A6CD-4916-B598-5950D932CDCC}"/>
              </a:ext>
            </a:extLst>
          </p:cNvPr>
          <p:cNvGrpSpPr/>
          <p:nvPr/>
        </p:nvGrpSpPr>
        <p:grpSpPr>
          <a:xfrm>
            <a:off x="6454666" y="2730500"/>
            <a:ext cx="567531" cy="2063751"/>
            <a:chOff x="6709569" y="2730500"/>
            <a:chExt cx="688181" cy="2063751"/>
          </a:xfrm>
        </p:grpSpPr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165FF3CF-C5A0-4D8E-B88F-9E0508A53753}"/>
                </a:ext>
              </a:extLst>
            </p:cNvPr>
            <p:cNvCxnSpPr>
              <a:cxnSpLocks/>
            </p:cNvCxnSpPr>
            <p:nvPr/>
          </p:nvCxnSpPr>
          <p:spPr>
            <a:xfrm>
              <a:off x="6769100" y="2730500"/>
              <a:ext cx="62865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44EA3D1F-5E7C-44D2-B60A-7BC78B65A4E6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68" y="3204369"/>
              <a:ext cx="466726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03FD2378-E101-4D29-9F57-0427F01682E7}"/>
                </a:ext>
              </a:extLst>
            </p:cNvPr>
            <p:cNvCxnSpPr>
              <a:cxnSpLocks/>
            </p:cNvCxnSpPr>
            <p:nvPr/>
          </p:nvCxnSpPr>
          <p:spPr>
            <a:xfrm>
              <a:off x="6709569" y="3604419"/>
              <a:ext cx="59769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B8B1C112-1999-49D6-9246-44EDA1E563C0}"/>
                </a:ext>
              </a:extLst>
            </p:cNvPr>
            <p:cNvCxnSpPr>
              <a:cxnSpLocks/>
            </p:cNvCxnSpPr>
            <p:nvPr/>
          </p:nvCxnSpPr>
          <p:spPr>
            <a:xfrm>
              <a:off x="6845300" y="4054476"/>
              <a:ext cx="357188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B768211D-FE17-40D8-9E9F-D13484356E39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67" y="4794251"/>
              <a:ext cx="280322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08378ED8-5CEE-4B02-B472-A5E18F5EEC7A}"/>
              </a:ext>
            </a:extLst>
          </p:cNvPr>
          <p:cNvSpPr txBox="1"/>
          <p:nvPr/>
        </p:nvSpPr>
        <p:spPr>
          <a:xfrm>
            <a:off x="11072967" y="2381823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04F8583-BB4C-47BA-A5C1-C9A8949CCCB0}"/>
              </a:ext>
            </a:extLst>
          </p:cNvPr>
          <p:cNvSpPr txBox="1"/>
          <p:nvPr/>
        </p:nvSpPr>
        <p:spPr>
          <a:xfrm>
            <a:off x="11064519" y="3145628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0A4C4F2-A06A-41D7-AC85-2B72991392AA}"/>
              </a:ext>
            </a:extLst>
          </p:cNvPr>
          <p:cNvSpPr txBox="1"/>
          <p:nvPr/>
        </p:nvSpPr>
        <p:spPr>
          <a:xfrm>
            <a:off x="11072965" y="3854421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768FF96-8315-4B05-8664-3A1B162C9AB0}"/>
              </a:ext>
            </a:extLst>
          </p:cNvPr>
          <p:cNvSpPr txBox="1"/>
          <p:nvPr/>
        </p:nvSpPr>
        <p:spPr>
          <a:xfrm>
            <a:off x="11072964" y="4594196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EFF30C6-E12F-4427-951B-C3AC8F95ADCE}"/>
              </a:ext>
            </a:extLst>
          </p:cNvPr>
          <p:cNvSpPr txBox="1"/>
          <p:nvPr/>
        </p:nvSpPr>
        <p:spPr>
          <a:xfrm>
            <a:off x="11064518" y="1578159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(-1.5cm)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754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966686" y="604984"/>
            <a:ext cx="82586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다음과 같이 요청하실 수 있습니다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5" y="1781723"/>
            <a:ext cx="8094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촬영</a:t>
            </a:r>
            <a:b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</a:b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촬영해줘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495E3A4-DD8A-492A-BC87-42C7B601DBD4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B8DCA8-0271-4ECD-88D2-946BA4ED9BDE}"/>
              </a:ext>
            </a:extLst>
          </p:cNvPr>
          <p:cNvSpPr txBox="1"/>
          <p:nvPr/>
        </p:nvSpPr>
        <p:spPr>
          <a:xfrm>
            <a:off x="2048655" y="2996402"/>
            <a:ext cx="84451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</a:t>
            </a:r>
            <a:b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</a:b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조회해줘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/ “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주 전 사진 보여줘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b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사진으로 기준 바꿔줘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/ 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이전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or 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다음 사진을 보여줘＂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5DAEEA-1762-4FFD-8DDF-23C553A513E1}"/>
              </a:ext>
            </a:extLst>
          </p:cNvPr>
          <p:cNvSpPr txBox="1"/>
          <p:nvPr/>
        </p:nvSpPr>
        <p:spPr>
          <a:xfrm>
            <a:off x="2048655" y="4580413"/>
            <a:ext cx="8094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b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</a:b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765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807831" y="472800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종료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4182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종료하겠습니까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대답은 ‘응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/</a:t>
            </a: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아니‘라고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해주세요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607A4CA-59E4-46C6-A700-F136902CB56E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74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종료합니다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2831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807827" y="472800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시작하기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90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7D42BC-BA88-449E-AF5C-9F6FEDC8A7F7}"/>
              </a:ext>
            </a:extLst>
          </p:cNvPr>
          <p:cNvSpPr txBox="1"/>
          <p:nvPr/>
        </p:nvSpPr>
        <p:spPr>
          <a:xfrm>
            <a:off x="2770499" y="941159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I DEER 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스마트 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눈바디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 거울</a:t>
            </a:r>
            <a:endParaRPr kumimoji="0" lang="en-US" altLang="ko-KR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6E41D-A70D-4A0C-9C39-1DA12B61CA38}"/>
              </a:ext>
            </a:extLst>
          </p:cNvPr>
          <p:cNvSpPr txBox="1"/>
          <p:nvPr/>
        </p:nvSpPr>
        <p:spPr>
          <a:xfrm>
            <a:off x="2770499" y="1879943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딩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중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…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DECA54C-1FF6-4360-89D9-016FAF90254B}"/>
              </a:ext>
            </a:extLst>
          </p:cNvPr>
          <p:cNvSpPr/>
          <p:nvPr/>
        </p:nvSpPr>
        <p:spPr>
          <a:xfrm>
            <a:off x="0" y="5443310"/>
            <a:ext cx="12192000" cy="141468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D97A355-4F4C-4B55-A1E7-70626C3D6E71}"/>
              </a:ext>
            </a:extLst>
          </p:cNvPr>
          <p:cNvGrpSpPr/>
          <p:nvPr/>
        </p:nvGrpSpPr>
        <p:grpSpPr>
          <a:xfrm>
            <a:off x="0" y="5178266"/>
            <a:ext cx="12337784" cy="265044"/>
            <a:chOff x="0" y="5035826"/>
            <a:chExt cx="12337784" cy="265044"/>
          </a:xfrm>
        </p:grpSpPr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94817954-A1B4-433C-960C-F82F0AFF0E19}"/>
                </a:ext>
              </a:extLst>
            </p:cNvPr>
            <p:cNvSpPr/>
            <p:nvPr/>
          </p:nvSpPr>
          <p:spPr>
            <a:xfrm>
              <a:off x="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ABDD6203-6A7F-4667-86C0-B84986A0815C}"/>
                </a:ext>
              </a:extLst>
            </p:cNvPr>
            <p:cNvSpPr/>
            <p:nvPr/>
          </p:nvSpPr>
          <p:spPr>
            <a:xfrm>
              <a:off x="64273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FD46958C-9B9C-40E6-8848-886479EB9D91}"/>
                </a:ext>
              </a:extLst>
            </p:cNvPr>
            <p:cNvSpPr/>
            <p:nvPr/>
          </p:nvSpPr>
          <p:spPr>
            <a:xfrm>
              <a:off x="128546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3A0D8CCC-E690-4CA9-BFBC-37EC3A9930D3}"/>
                </a:ext>
              </a:extLst>
            </p:cNvPr>
            <p:cNvSpPr/>
            <p:nvPr/>
          </p:nvSpPr>
          <p:spPr>
            <a:xfrm>
              <a:off x="192819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1A0BEC14-32F5-4A91-89CE-FED0ADFC3B1C}"/>
                </a:ext>
              </a:extLst>
            </p:cNvPr>
            <p:cNvSpPr/>
            <p:nvPr/>
          </p:nvSpPr>
          <p:spPr>
            <a:xfrm>
              <a:off x="257092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A9BD3F2-5E6D-4E8F-99AF-891B11C32285}"/>
                </a:ext>
              </a:extLst>
            </p:cNvPr>
            <p:cNvSpPr/>
            <p:nvPr/>
          </p:nvSpPr>
          <p:spPr>
            <a:xfrm>
              <a:off x="321365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F6F3BA95-413F-4990-BCF4-77A827C95F99}"/>
                </a:ext>
              </a:extLst>
            </p:cNvPr>
            <p:cNvSpPr/>
            <p:nvPr/>
          </p:nvSpPr>
          <p:spPr>
            <a:xfrm>
              <a:off x="385638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B4493EE2-CC37-4778-B26A-335BFF0A180C}"/>
                </a:ext>
              </a:extLst>
            </p:cNvPr>
            <p:cNvSpPr/>
            <p:nvPr/>
          </p:nvSpPr>
          <p:spPr>
            <a:xfrm>
              <a:off x="449911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4C44ADC9-70CC-47CF-A513-E5A201EA99C4}"/>
                </a:ext>
              </a:extLst>
            </p:cNvPr>
            <p:cNvSpPr/>
            <p:nvPr/>
          </p:nvSpPr>
          <p:spPr>
            <a:xfrm>
              <a:off x="514184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C00020D3-00A7-4893-9B20-54DF16200A72}"/>
                </a:ext>
              </a:extLst>
            </p:cNvPr>
            <p:cNvSpPr/>
            <p:nvPr/>
          </p:nvSpPr>
          <p:spPr>
            <a:xfrm>
              <a:off x="5784579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00CB4A30-7693-4DF1-9ECD-012E76DE6169}"/>
                </a:ext>
              </a:extLst>
            </p:cNvPr>
            <p:cNvSpPr/>
            <p:nvPr/>
          </p:nvSpPr>
          <p:spPr>
            <a:xfrm>
              <a:off x="642731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33E70978-9DB1-461A-95CB-F66E50BA0DE0}"/>
                </a:ext>
              </a:extLst>
            </p:cNvPr>
            <p:cNvSpPr/>
            <p:nvPr/>
          </p:nvSpPr>
          <p:spPr>
            <a:xfrm>
              <a:off x="707004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8FD6CB5-9AEF-43AC-A908-A6891D708524}"/>
                </a:ext>
              </a:extLst>
            </p:cNvPr>
            <p:cNvSpPr/>
            <p:nvPr/>
          </p:nvSpPr>
          <p:spPr>
            <a:xfrm>
              <a:off x="771277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2DE6EC48-EB3A-4823-A5E9-2C8F7F503E41}"/>
                </a:ext>
              </a:extLst>
            </p:cNvPr>
            <p:cNvSpPr/>
            <p:nvPr/>
          </p:nvSpPr>
          <p:spPr>
            <a:xfrm>
              <a:off x="835550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BE96E9B7-824E-4C0F-9B95-35E7B602E634}"/>
                </a:ext>
              </a:extLst>
            </p:cNvPr>
            <p:cNvSpPr/>
            <p:nvPr/>
          </p:nvSpPr>
          <p:spPr>
            <a:xfrm>
              <a:off x="899823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640AFE8E-1E49-4A1E-BD7B-D54DD9B16A2C}"/>
                </a:ext>
              </a:extLst>
            </p:cNvPr>
            <p:cNvSpPr/>
            <p:nvPr/>
          </p:nvSpPr>
          <p:spPr>
            <a:xfrm>
              <a:off x="964096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95915F0F-161B-4489-9914-C77BAEAC1135}"/>
                </a:ext>
              </a:extLst>
            </p:cNvPr>
            <p:cNvSpPr/>
            <p:nvPr/>
          </p:nvSpPr>
          <p:spPr>
            <a:xfrm>
              <a:off x="1028369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34D0A62E-6CA0-4249-B18A-878781206335}"/>
                </a:ext>
              </a:extLst>
            </p:cNvPr>
            <p:cNvSpPr/>
            <p:nvPr/>
          </p:nvSpPr>
          <p:spPr>
            <a:xfrm>
              <a:off x="1092642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9E072C90-383E-4E57-A2B1-360C3E57B76C}"/>
                </a:ext>
              </a:extLst>
            </p:cNvPr>
            <p:cNvSpPr/>
            <p:nvPr/>
          </p:nvSpPr>
          <p:spPr>
            <a:xfrm>
              <a:off x="1156915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75E23F4-FB0C-42CE-A73E-9F43DB16FAEA}"/>
              </a:ext>
            </a:extLst>
          </p:cNvPr>
          <p:cNvSpPr txBox="1"/>
          <p:nvPr/>
        </p:nvSpPr>
        <p:spPr>
          <a:xfrm>
            <a:off x="0" y="591684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deer~’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을 외쳐주세요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198BDA74-844B-4707-9836-AFC67AA30CE2}"/>
              </a:ext>
            </a:extLst>
          </p:cNvPr>
          <p:cNvCxnSpPr/>
          <p:nvPr/>
        </p:nvCxnSpPr>
        <p:spPr>
          <a:xfrm>
            <a:off x="0" y="591684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DC44CB69-F5A1-4B0C-BEF3-A1B33F6A3589}"/>
              </a:ext>
            </a:extLst>
          </p:cNvPr>
          <p:cNvCxnSpPr/>
          <p:nvPr/>
        </p:nvCxnSpPr>
        <p:spPr>
          <a:xfrm>
            <a:off x="0" y="644006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 descr="그리기이(가) 표시된 사진&#10;&#10;자동 생성된 설명">
            <a:extLst>
              <a:ext uri="{FF2B5EF4-FFF2-40B4-BE49-F238E27FC236}">
                <a16:creationId xmlns:a16="http://schemas.microsoft.com/office/drawing/2014/main" id="{D0715613-997C-4805-BC78-090461D61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808" y="3233410"/>
            <a:ext cx="4600168" cy="268343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CE8E68CF-8D55-42E4-B3A8-1BA6A6C774F4}"/>
              </a:ext>
            </a:extLst>
          </p:cNvPr>
          <p:cNvSpPr txBox="1"/>
          <p:nvPr/>
        </p:nvSpPr>
        <p:spPr>
          <a:xfrm>
            <a:off x="0" y="591684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deer~’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을 외쳐주세요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</p:spTree>
    <p:extLst>
      <p:ext uri="{BB962C8B-B14F-4D97-AF65-F5344CB8AC3E}">
        <p14:creationId xmlns:p14="http://schemas.microsoft.com/office/powerpoint/2010/main" val="366078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1000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2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2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8" repeatCount="1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1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uild="p"/>
      <p:bldP spid="29" grpId="1" build="p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6FA9D2-9AFF-4CCE-97C3-EBC2AEEA5D4C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안녕하세요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2206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좋은 아침입니다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8255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508868" y="4728001"/>
            <a:ext cx="31742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로그인하기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435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이름을 말씀해주세요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209AFD6-60E8-4DB9-954F-87F7F26593CD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517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000</a:t>
            </a:r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님이 </a:t>
            </a:r>
            <a:r>
              <a:rPr lang="ko-KR" altLang="en-US" sz="4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맞으신가요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 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607A4CA-59E4-46C6-A700-F136902CB56E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97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메인 레이아웃_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목차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메인 레이아웃_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내용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439</Words>
  <Application>Microsoft Office PowerPoint</Application>
  <PresentationFormat>와이드스크린</PresentationFormat>
  <Paragraphs>103</Paragraphs>
  <Slides>29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맑은 고딕</vt:lpstr>
      <vt:lpstr>Arial</vt:lpstr>
      <vt:lpstr>나눔스퀘어 ExtraBold</vt:lpstr>
      <vt:lpstr>나눔스퀘어</vt:lpstr>
      <vt:lpstr>Office 테마</vt:lpstr>
      <vt:lpstr>메인 레이아웃_2</vt:lpstr>
      <vt:lpstr>목차 레이아웃</vt:lpstr>
      <vt:lpstr>메인 레이아웃_1</vt:lpstr>
      <vt:lpstr>내용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 방</dc:creator>
  <cp:lastModifiedBy>주 방</cp:lastModifiedBy>
  <cp:revision>40</cp:revision>
  <dcterms:created xsi:type="dcterms:W3CDTF">2019-11-17T06:31:23Z</dcterms:created>
  <dcterms:modified xsi:type="dcterms:W3CDTF">2019-11-18T13:24:53Z</dcterms:modified>
</cp:coreProperties>
</file>

<file path=docProps/thumbnail.jpeg>
</file>